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1"/>
    <p:sldMasterId id="2147483661" r:id="rId2"/>
  </p:sldMasterIdLst>
  <p:notesMasterIdLst>
    <p:notesMasterId r:id="rId4"/>
  </p:notesMasterIdLst>
  <p:handoutMasterIdLst>
    <p:handoutMasterId r:id="rId5"/>
  </p:handoutMasterIdLst>
  <p:sldIdLst>
    <p:sldId id="260" r:id="rId3"/>
  </p:sldIdLst>
  <p:sldSz cx="9144000" cy="5715000" type="screen16x10"/>
  <p:notesSz cx="6858000" cy="9144000"/>
  <p:custDataLst>
    <p:tags r:id="rId6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5">
          <p15:clr>
            <a:srgbClr val="A4A3A4"/>
          </p15:clr>
        </p15:guide>
        <p15:guide id="2" orient="horz" pos="711">
          <p15:clr>
            <a:srgbClr val="A4A3A4"/>
          </p15:clr>
        </p15:guide>
        <p15:guide id="3" pos="2744">
          <p15:clr>
            <a:srgbClr val="A4A3A4"/>
          </p15:clr>
        </p15:guide>
        <p15:guide id="4" pos="295">
          <p15:clr>
            <a:srgbClr val="A4A3A4"/>
          </p15:clr>
        </p15:guide>
        <p15:guide id="5" pos="51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ECEC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7541" autoAdjust="0"/>
    <p:restoredTop sz="92953" autoAdjust="0"/>
  </p:normalViewPr>
  <p:slideViewPr>
    <p:cSldViewPr snapToObjects="1" showGuides="1">
      <p:cViewPr varScale="1">
        <p:scale>
          <a:sx n="195" d="100"/>
          <a:sy n="195" d="100"/>
        </p:scale>
        <p:origin x="774" y="144"/>
      </p:cViewPr>
      <p:guideLst>
        <p:guide orient="horz" pos="3405"/>
        <p:guide orient="horz" pos="711"/>
        <p:guide pos="2744"/>
        <p:guide pos="295"/>
        <p:guide pos="51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5" Type="http://schemas.openxmlformats.org/officeDocument/2006/relationships/handoutMaster" Target="handoutMasters/handoutMaster1.xml"/><Relationship Id="rId1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>
              <a:defRPr sz="1200"/>
            </a:lvl1pPr>
          </a:lstStyle>
          <a:p>
            <a:endParaRPr lang="de-DE"/>
          </a:p>
        </p:txBody>
      </p:sp>
      <p:sp>
        <p:nvSpPr>
          <p:cNvPr id="9219" name="Datumsplatzhalter 2"/>
          <p:cNvSpPr>
            <a:spLocks noGrp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7200">
              <a:defRPr sz="1200"/>
            </a:lvl1pPr>
          </a:lstStyle>
          <a:p>
            <a:fld id="{7323C730-4B1E-4249-BFF5-F9C2C273E8F4}" type="datetime1">
              <a:rPr lang="de-DE"/>
              <a:pPr/>
              <a:t>03.06.2020</a:t>
            </a:fld>
            <a:endParaRPr lang="de-DE"/>
          </a:p>
        </p:txBody>
      </p:sp>
      <p:sp>
        <p:nvSpPr>
          <p:cNvPr id="9220" name="Fußzeilenplatzhalter 3"/>
          <p:cNvSpPr>
            <a:spLocks noGrp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457200">
              <a:defRPr sz="1200"/>
            </a:lvl1pPr>
          </a:lstStyle>
          <a:p>
            <a:endParaRPr lang="de-DE"/>
          </a:p>
        </p:txBody>
      </p:sp>
      <p:sp>
        <p:nvSpPr>
          <p:cNvPr id="9221" name="Foliennummernplatzhalter 4"/>
          <p:cNvSpPr>
            <a:spLocks noGrp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457200">
              <a:defRPr sz="1200"/>
            </a:lvl1pPr>
          </a:lstStyle>
          <a:p>
            <a:fld id="{81B078EB-83B4-4037-9A67-DFD505359D1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05532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>
              <a:defRPr sz="1200"/>
            </a:lvl1pPr>
          </a:lstStyle>
          <a:p>
            <a:endParaRPr lang="de-DE"/>
          </a:p>
        </p:txBody>
      </p:sp>
      <p:sp>
        <p:nvSpPr>
          <p:cNvPr id="1024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7200">
              <a:defRPr sz="1200"/>
            </a:lvl1pPr>
          </a:lstStyle>
          <a:p>
            <a:fld id="{91B67435-1379-404B-A89E-1C37E1F033C6}" type="datetime1">
              <a:rPr lang="de-DE"/>
              <a:pPr/>
              <a:t>03.06.2020</a:t>
            </a:fld>
            <a:endParaRPr lang="de-DE"/>
          </a:p>
        </p:txBody>
      </p:sp>
      <p:sp>
        <p:nvSpPr>
          <p:cNvPr id="10244" name="Folienbildplatzhalter 3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4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457200">
              <a:defRPr sz="1200"/>
            </a:lvl1pPr>
          </a:lstStyle>
          <a:p>
            <a:endParaRPr lang="de-DE"/>
          </a:p>
        </p:txBody>
      </p:sp>
      <p:sp>
        <p:nvSpPr>
          <p:cNvPr id="1024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457200">
              <a:defRPr sz="1200"/>
            </a:lvl1pPr>
          </a:lstStyle>
          <a:p>
            <a:fld id="{60847C4F-28A8-4BF1-A14B-2E658370424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9393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7C4F-28A8-4BF1-A14B-2E658370424B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3892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" y="0"/>
            <a:ext cx="9138294" cy="5724000"/>
          </a:xfrm>
          <a:prstGeom prst="rect">
            <a:avLst/>
          </a:prstGeom>
        </p:spPr>
      </p:pic>
      <p:sp>
        <p:nvSpPr>
          <p:cNvPr id="21507" name="Textplatzhalter 2"/>
          <p:cNvSpPr>
            <a:spLocks noGrp="1"/>
          </p:cNvSpPr>
          <p:nvPr>
            <p:ph type="subTitle" idx="1" hasCustomPrompt="1"/>
          </p:nvPr>
        </p:nvSpPr>
        <p:spPr>
          <a:xfrm>
            <a:off x="466726" y="1717146"/>
            <a:ext cx="7058025" cy="180049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Untertitel bearbeiten</a:t>
            </a:r>
            <a:endParaRPr lang="de-DE" dirty="0"/>
          </a:p>
        </p:txBody>
      </p:sp>
      <p:sp>
        <p:nvSpPr>
          <p:cNvPr id="21511" name="Titelplatzhalter 6"/>
          <p:cNvSpPr>
            <a:spLocks noGrp="1"/>
          </p:cNvSpPr>
          <p:nvPr>
            <p:ph type="ctrTitle" hasCustomPrompt="1"/>
          </p:nvPr>
        </p:nvSpPr>
        <p:spPr>
          <a:xfrm>
            <a:off x="466725" y="254000"/>
            <a:ext cx="7418388" cy="1225021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de-DE" dirty="0" smtClean="0"/>
              <a:t>Titel bearbeiten</a:t>
            </a:r>
            <a:endParaRPr lang="de-DE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66725" y="4441676"/>
            <a:ext cx="7416800" cy="863600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Textfeld 5"/>
          <p:cNvSpPr txBox="1">
            <a:spLocks noChangeArrowheads="1"/>
          </p:cNvSpPr>
          <p:nvPr userDrawn="1"/>
        </p:nvSpPr>
        <p:spPr bwMode="auto">
          <a:xfrm>
            <a:off x="381000" y="3772664"/>
            <a:ext cx="28082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Genev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-128"/>
              </a:defRPr>
            </a:lvl9pPr>
          </a:lstStyle>
          <a:p>
            <a:pPr eaLnBrk="1" hangingPunct="1">
              <a:defRPr/>
            </a:pPr>
            <a:r>
              <a:rPr lang="de-DE" sz="1000" dirty="0" smtClean="0">
                <a:solidFill>
                  <a:schemeClr val="bg1"/>
                </a:solidFill>
                <a:latin typeface="Times New Roman" pitchFamily="18" charset="0"/>
              </a:rPr>
              <a:t>Albert-Ludwigs-Universität Freiburg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8314" y="254001"/>
            <a:ext cx="7056437" cy="600604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 dirty="0" smtClean="0"/>
              <a:t>Text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A9090D-6353-4B01-A39C-D9C49F8F89C1}" type="datetime1">
              <a:rPr lang="de-DE"/>
              <a:pPr/>
              <a:t>03.06.2020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Präsentationstitel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80719-99AA-4F4C-9EE0-301A8A7C8DE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8314" y="254001"/>
            <a:ext cx="7056437" cy="600604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4" y="1236928"/>
            <a:ext cx="3775075" cy="395948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356100" y="1236928"/>
            <a:ext cx="3744292" cy="395948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8FD038-F698-4662-B1B0-D41A41005CB7}" type="datetime1">
              <a:rPr lang="de-DE"/>
              <a:pPr/>
              <a:t>03.06.2020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Präsentationstitel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5CFD6-D601-4967-88CE-1633130DE994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8314" y="254001"/>
            <a:ext cx="7056437" cy="600604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794B61-F785-46E3-9F6F-EFFBF43AEAE0}" type="datetime1">
              <a:rPr lang="de-DE"/>
              <a:pPr/>
              <a:t>03.06.2020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Präsentationstitel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B7CC58-BAB9-4652-B70B-5F30F1677D2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 preferRelativeResize="0"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" y="0"/>
            <a:ext cx="9138294" cy="5724000"/>
          </a:xfrm>
          <a:prstGeom prst="rect">
            <a:avLst/>
          </a:prstGeom>
        </p:spPr>
      </p:pic>
      <p:sp>
        <p:nvSpPr>
          <p:cNvPr id="2048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68314" y="1236928"/>
            <a:ext cx="7740814" cy="3959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 bearbeiten</a:t>
            </a:r>
          </a:p>
          <a:p>
            <a:pPr lvl="1"/>
            <a:r>
              <a:rPr lang="de-DE" dirty="0" smtClean="0"/>
              <a:t>Zweite</a:t>
            </a:r>
          </a:p>
          <a:p>
            <a:pPr lvl="2"/>
            <a:r>
              <a:rPr lang="de-DE" dirty="0" smtClean="0"/>
              <a:t> 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20488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468314" y="5459677"/>
            <a:ext cx="790575" cy="19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898989"/>
                </a:solidFill>
              </a:defRPr>
            </a:lvl1pPr>
          </a:lstStyle>
          <a:p>
            <a:fld id="{03E3C33B-F08C-4B50-A323-9B79A53D1B94}" type="datetime1">
              <a:rPr lang="de-DE"/>
              <a:pPr/>
              <a:t>03.06.2020</a:t>
            </a:fld>
            <a:endParaRPr lang="de-DE"/>
          </a:p>
        </p:txBody>
      </p:sp>
      <p:sp>
        <p:nvSpPr>
          <p:cNvPr id="2048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1403350" y="5459677"/>
            <a:ext cx="5976938" cy="19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898989"/>
                </a:solidFill>
                <a:cs typeface="Arial" charset="0"/>
              </a:defRPr>
            </a:lvl1pPr>
          </a:lstStyle>
          <a:p>
            <a:r>
              <a:rPr lang="de-DE"/>
              <a:t>Präsentationstitel</a:t>
            </a:r>
          </a:p>
        </p:txBody>
      </p:sp>
      <p:sp>
        <p:nvSpPr>
          <p:cNvPr id="20490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7524750" y="5459677"/>
            <a:ext cx="420688" cy="19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98989"/>
                </a:solidFill>
              </a:defRPr>
            </a:lvl1pPr>
          </a:lstStyle>
          <a:p>
            <a:fld id="{5EFE0380-559E-4BEE-9B20-E5BF49B88A68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5" r:id="rId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880" y="390178"/>
            <a:ext cx="1090119" cy="11659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64"/>
          <a:stretch/>
        </p:blipFill>
        <p:spPr>
          <a:xfrm>
            <a:off x="4321010" y="49188"/>
            <a:ext cx="1168635" cy="98843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b="16363"/>
          <a:stretch/>
        </p:blipFill>
        <p:spPr>
          <a:xfrm>
            <a:off x="5535673" y="49837"/>
            <a:ext cx="1540665" cy="988437"/>
          </a:xfrm>
          <a:prstGeom prst="rect">
            <a:avLst/>
          </a:prstGeom>
          <a:ln w="9525" cap="sq">
            <a:solidFill>
              <a:schemeClr val="bg1"/>
            </a:solidFill>
            <a:prstDash val="solid"/>
            <a:miter lim="800000"/>
          </a:ln>
          <a:effectLst/>
        </p:spPr>
      </p:pic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4" y="49189"/>
            <a:ext cx="1482653" cy="98843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544" y="49189"/>
            <a:ext cx="1488438" cy="98908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0" b="9680"/>
          <a:stretch/>
        </p:blipFill>
        <p:spPr>
          <a:xfrm>
            <a:off x="1650955" y="49189"/>
            <a:ext cx="1089561" cy="98843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Titel 1"/>
          <p:cNvSpPr txBox="1">
            <a:spLocks/>
          </p:cNvSpPr>
          <p:nvPr/>
        </p:nvSpPr>
        <p:spPr>
          <a:xfrm>
            <a:off x="185134" y="1129308"/>
            <a:ext cx="7075163" cy="570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de-DE" altLang="de-DE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</a:t>
            </a:r>
            <a:r>
              <a:rPr lang="de-DE" altLang="de-DE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24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altLang="de-DE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Jessup! </a:t>
            </a:r>
            <a:endParaRPr lang="de-DE" altLang="de-DE" sz="24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51520" y="179130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742546">
              <a:buFont typeface="Arial" panose="020B0604020202020204" pitchFamily="34" charset="0"/>
              <a:buChar char="•"/>
            </a:pP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Deal </a:t>
            </a:r>
            <a:r>
              <a:rPr lang="de-DE" alt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responsibility</a:t>
            </a: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States </a:t>
            </a:r>
            <a:r>
              <a:rPr lang="de-DE" alt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respect</a:t>
            </a: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outbreak</a:t>
            </a: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alt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de-DE" alt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pandemic</a:t>
            </a: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defTabSz="742546">
              <a:buFont typeface="Arial" panose="020B0604020202020204" pitchFamily="34" charset="0"/>
              <a:buChar char="•"/>
            </a:pPr>
            <a:endParaRPr lang="de-DE" alt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742546">
              <a:buFont typeface="Arial" panose="020B0604020202020204" pitchFamily="34" charset="0"/>
              <a:buChar char="•"/>
            </a:pPr>
            <a:r>
              <a:rPr lang="de-DE" alt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Represent</a:t>
            </a:r>
            <a:r>
              <a:rPr lang="de-DE" alt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a State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International Court </a:t>
            </a:r>
            <a:r>
              <a:rPr lang="de-DE" alt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Justice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defTabSz="742546">
              <a:buFont typeface="Arial" panose="020B0604020202020204" pitchFamily="34" charset="0"/>
              <a:buChar char="•"/>
            </a:pPr>
            <a:endParaRPr lang="de-DE" alt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742546">
              <a:buFont typeface="Arial" panose="020B0604020202020204" pitchFamily="34" charset="0"/>
              <a:buChar char="•"/>
            </a:pP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arguments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in front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judges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ICJ,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ECtHR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German Constitutional Court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at international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firms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defTabSz="742546">
              <a:buFont typeface="Arial" panose="020B0604020202020204" pitchFamily="34" charset="0"/>
              <a:buChar char="•"/>
            </a:pPr>
            <a:endParaRPr lang="de-DE" alt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742546">
              <a:buFont typeface="Arial" panose="020B0604020202020204" pitchFamily="34" charset="0"/>
              <a:buChar char="•"/>
            </a:pP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Improve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legal English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rhetorical</a:t>
            </a:r>
            <a:r>
              <a:rPr lang="de-DE" alt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  <a:r>
              <a:rPr lang="de-DE" alt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international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defTabSz="742546">
              <a:buFont typeface="Arial" panose="020B0604020202020204" pitchFamily="34" charset="0"/>
              <a:buChar char="•"/>
            </a:pPr>
            <a:endParaRPr lang="de-DE" alt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742546">
              <a:buFont typeface="Arial" panose="020B0604020202020204" pitchFamily="34" charset="0"/>
              <a:buChar char="•"/>
            </a:pP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Take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chance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compete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universities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alt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Washington, D.C.</a:t>
            </a:r>
            <a:r>
              <a:rPr lang="de-DE" altLang="de-DE" sz="12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de-DE" altLang="de-DE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97" y="1489349"/>
            <a:ext cx="2758297" cy="1296144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4976797" y="2997907"/>
            <a:ext cx="3528392" cy="1985159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600" dirty="0" smtClean="0">
                <a:solidFill>
                  <a:schemeClr val="bg1"/>
                </a:solidFill>
              </a:rPr>
              <a:t>Deadline </a:t>
            </a:r>
            <a:r>
              <a:rPr lang="de-DE" sz="1600" dirty="0" err="1" smtClean="0">
                <a:solidFill>
                  <a:schemeClr val="bg1"/>
                </a:solidFill>
              </a:rPr>
              <a:t>for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applications</a:t>
            </a:r>
            <a:endParaRPr lang="de-DE" sz="1600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de-DE" b="1" dirty="0" smtClean="0">
                <a:solidFill>
                  <a:schemeClr val="bg1"/>
                </a:solidFill>
              </a:rPr>
              <a:t>June, 9th </a:t>
            </a:r>
            <a:r>
              <a:rPr lang="de-DE" b="1" dirty="0" smtClean="0">
                <a:solidFill>
                  <a:schemeClr val="bg1"/>
                </a:solidFill>
              </a:rPr>
              <a:t>at </a:t>
            </a:r>
            <a:r>
              <a:rPr lang="de-DE" b="1" dirty="0" err="1" smtClean="0">
                <a:solidFill>
                  <a:schemeClr val="bg1"/>
                </a:solidFill>
              </a:rPr>
              <a:t>midnight</a:t>
            </a:r>
            <a:endParaRPr lang="de-DE" b="1" dirty="0" smtClean="0">
              <a:solidFill>
                <a:schemeClr val="bg1"/>
              </a:solidFill>
            </a:endParaRPr>
          </a:p>
          <a:p>
            <a:pPr algn="ctr"/>
            <a:endParaRPr lang="de-DE" sz="1200" dirty="0" smtClean="0">
              <a:solidFill>
                <a:schemeClr val="bg1"/>
              </a:solidFill>
            </a:endParaRPr>
          </a:p>
          <a:p>
            <a:pPr algn="ctr"/>
            <a:endParaRPr lang="de-DE" sz="1200" dirty="0">
              <a:solidFill>
                <a:schemeClr val="bg1"/>
              </a:solidFill>
            </a:endParaRPr>
          </a:p>
          <a:p>
            <a:pPr algn="ctr"/>
            <a:r>
              <a:rPr lang="de-DE" sz="1200" dirty="0" err="1" smtClean="0">
                <a:solidFill>
                  <a:schemeClr val="bg1"/>
                </a:solidFill>
              </a:rPr>
              <a:t>For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more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information</a:t>
            </a:r>
            <a:r>
              <a:rPr lang="de-DE" sz="1200" dirty="0" smtClean="0">
                <a:solidFill>
                  <a:schemeClr val="bg1"/>
                </a:solidFill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</a:rPr>
              <a:t>visit</a:t>
            </a:r>
            <a:endParaRPr lang="de-DE" sz="1200" dirty="0" smtClean="0">
              <a:solidFill>
                <a:schemeClr val="bg1"/>
              </a:solidFill>
            </a:endParaRPr>
          </a:p>
          <a:p>
            <a:pPr algn="ctr"/>
            <a:endParaRPr lang="de-DE" sz="1200" dirty="0" smtClean="0">
              <a:solidFill>
                <a:schemeClr val="bg1"/>
              </a:solidFill>
            </a:endParaRPr>
          </a:p>
          <a:p>
            <a:pPr algn="ctr"/>
            <a:r>
              <a:rPr lang="de-DE" sz="1200" dirty="0" smtClean="0">
                <a:solidFill>
                  <a:schemeClr val="bg1"/>
                </a:solidFill>
              </a:rPr>
              <a:t>www.jessup.uni-freiburg.de</a:t>
            </a:r>
          </a:p>
          <a:p>
            <a:pPr algn="ctr"/>
            <a:r>
              <a:rPr lang="de-DE" sz="1200" dirty="0" err="1">
                <a:solidFill>
                  <a:schemeClr val="bg1"/>
                </a:solidFill>
              </a:rPr>
              <a:t>j</a:t>
            </a:r>
            <a:r>
              <a:rPr lang="de-DE" sz="1200" dirty="0" err="1" smtClean="0">
                <a:solidFill>
                  <a:schemeClr val="bg1"/>
                </a:solidFill>
              </a:rPr>
              <a:t>essup.uni.freiburg</a:t>
            </a:r>
            <a:endParaRPr lang="de-DE" sz="1200" dirty="0" smtClean="0">
              <a:solidFill>
                <a:schemeClr val="bg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0" y="5377780"/>
            <a:ext cx="9144000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de-DE" sz="800" dirty="0" smtClean="0">
              <a:solidFill>
                <a:schemeClr val="bg1"/>
              </a:solidFill>
            </a:endParaRPr>
          </a:p>
          <a:p>
            <a:r>
              <a:rPr lang="de-DE" sz="800" dirty="0" err="1" smtClean="0">
                <a:solidFill>
                  <a:schemeClr val="bg1"/>
                </a:solidFill>
              </a:rPr>
              <a:t>If</a:t>
            </a:r>
            <a:r>
              <a:rPr lang="de-DE" sz="800" dirty="0" smtClean="0">
                <a:solidFill>
                  <a:schemeClr val="bg1"/>
                </a:solidFill>
              </a:rPr>
              <a:t> </a:t>
            </a:r>
            <a:r>
              <a:rPr lang="de-DE" sz="800" dirty="0" err="1" smtClean="0">
                <a:solidFill>
                  <a:schemeClr val="bg1"/>
                </a:solidFill>
              </a:rPr>
              <a:t>you</a:t>
            </a:r>
            <a:r>
              <a:rPr lang="de-DE" sz="800" dirty="0" smtClean="0">
                <a:solidFill>
                  <a:schemeClr val="bg1"/>
                </a:solidFill>
              </a:rPr>
              <a:t> </a:t>
            </a:r>
            <a:r>
              <a:rPr lang="de-DE" sz="800" dirty="0" err="1" smtClean="0">
                <a:solidFill>
                  <a:schemeClr val="bg1"/>
                </a:solidFill>
              </a:rPr>
              <a:t>have</a:t>
            </a:r>
            <a:r>
              <a:rPr lang="de-DE" sz="800" dirty="0" smtClean="0">
                <a:solidFill>
                  <a:schemeClr val="bg1"/>
                </a:solidFill>
              </a:rPr>
              <a:t> </a:t>
            </a:r>
            <a:r>
              <a:rPr lang="de-DE" sz="800" dirty="0" err="1" smtClean="0">
                <a:solidFill>
                  <a:schemeClr val="bg1"/>
                </a:solidFill>
              </a:rPr>
              <a:t>any</a:t>
            </a:r>
            <a:r>
              <a:rPr lang="de-DE" sz="800" dirty="0" smtClean="0">
                <a:solidFill>
                  <a:schemeClr val="bg1"/>
                </a:solidFill>
              </a:rPr>
              <a:t> </a:t>
            </a:r>
            <a:r>
              <a:rPr lang="de-DE" sz="800" dirty="0" err="1" smtClean="0">
                <a:solidFill>
                  <a:schemeClr val="bg1"/>
                </a:solidFill>
              </a:rPr>
              <a:t>questions</a:t>
            </a:r>
            <a:r>
              <a:rPr lang="de-DE" sz="800" dirty="0" smtClean="0">
                <a:solidFill>
                  <a:schemeClr val="bg1"/>
                </a:solidFill>
              </a:rPr>
              <a:t>, </a:t>
            </a:r>
            <a:r>
              <a:rPr lang="de-DE" sz="800" dirty="0" err="1">
                <a:solidFill>
                  <a:schemeClr val="bg1"/>
                </a:solidFill>
              </a:rPr>
              <a:t>d</a:t>
            </a:r>
            <a:r>
              <a:rPr lang="de-DE" sz="800" dirty="0" err="1" smtClean="0">
                <a:solidFill>
                  <a:schemeClr val="bg1"/>
                </a:solidFill>
              </a:rPr>
              <a:t>on‘t</a:t>
            </a:r>
            <a:r>
              <a:rPr lang="de-DE" sz="800" dirty="0" smtClean="0">
                <a:solidFill>
                  <a:schemeClr val="bg1"/>
                </a:solidFill>
              </a:rPr>
              <a:t> </a:t>
            </a:r>
            <a:r>
              <a:rPr lang="de-DE" sz="800" dirty="0" err="1" smtClean="0">
                <a:solidFill>
                  <a:schemeClr val="bg1"/>
                </a:solidFill>
              </a:rPr>
              <a:t>hesitate</a:t>
            </a:r>
            <a:r>
              <a:rPr lang="de-DE" sz="800" dirty="0" smtClean="0">
                <a:solidFill>
                  <a:schemeClr val="bg1"/>
                </a:solidFill>
              </a:rPr>
              <a:t> </a:t>
            </a:r>
            <a:r>
              <a:rPr lang="de-DE" sz="800" dirty="0" err="1" smtClean="0">
                <a:solidFill>
                  <a:schemeClr val="bg1"/>
                </a:solidFill>
              </a:rPr>
              <a:t>to</a:t>
            </a:r>
            <a:r>
              <a:rPr lang="de-DE" sz="800" dirty="0" smtClean="0">
                <a:solidFill>
                  <a:schemeClr val="bg1"/>
                </a:solidFill>
              </a:rPr>
              <a:t> </a:t>
            </a:r>
            <a:r>
              <a:rPr lang="de-DE" sz="800" dirty="0" err="1" smtClean="0">
                <a:solidFill>
                  <a:schemeClr val="bg1"/>
                </a:solidFill>
              </a:rPr>
              <a:t>contact</a:t>
            </a:r>
            <a:r>
              <a:rPr lang="de-DE" sz="800" dirty="0" smtClean="0">
                <a:solidFill>
                  <a:schemeClr val="bg1"/>
                </a:solidFill>
              </a:rPr>
              <a:t> Elisabeth Andersen (jessup@jura.uni-freiburg.de)! </a:t>
            </a:r>
            <a:endParaRPr lang="de-DE" sz="800" dirty="0">
              <a:solidFill>
                <a:schemeClr val="bg1"/>
              </a:solidFill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8144" y="4695601"/>
            <a:ext cx="273158" cy="27315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9350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8.0&quot;&gt;&lt;object type=&quot;1&quot; unique_id=&quot;10001&quot;&gt;&lt;object type=&quot;8&quot; unique_id=&quot;10002&quot;&gt;&lt;/object&gt;&lt;object type=&quot;2&quot; unique_id=&quot;10003&quot;&gt;&lt;object type=&quot;3&quot; unique_id=&quot;10088&quot;&gt;&lt;property id=&quot;20148&quot; value=&quot;5&quot;/&gt;&lt;property id=&quot;20300&quot; value=&quot;Folie 1&quot;/&gt;&lt;property id=&quot;20307&quot; value=&quot;259&quot;/&gt;&lt;/object&gt;&lt;object type=&quot;3&quot; unique_id=&quot;10089&quot;&gt;&lt;property id=&quot;20148&quot; value=&quot;5&quot;/&gt;&lt;property id=&quot;20300&quot; value=&quot;Folie 2&quot;/&gt;&lt;property id=&quot;20307&quot; value=&quot;260&quot;/&gt;&lt;/object&gt;&lt;object type=&quot;3&quot; unique_id=&quot;10090&quot;&gt;&lt;property id=&quot;20148&quot; value=&quot;5&quot;/&gt;&lt;property id=&quot;20300&quot; value=&quot;Folie 3&quot;/&gt;&lt;property id=&quot;20307&quot; value=&quot;26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Uni_Praesentation_E1_RGB">
  <a:themeElements>
    <a:clrScheme name="Uni_Praesentation_E1_RGB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CC"/>
      </a:accent1>
      <a:accent2>
        <a:srgbClr val="004A99"/>
      </a:accent2>
      <a:accent3>
        <a:srgbClr val="FFFFFF"/>
      </a:accent3>
      <a:accent4>
        <a:srgbClr val="000000"/>
      </a:accent4>
      <a:accent5>
        <a:srgbClr val="E2E2E2"/>
      </a:accent5>
      <a:accent6>
        <a:srgbClr val="00428A"/>
      </a:accent6>
      <a:hlink>
        <a:srgbClr val="5781BD"/>
      </a:hlink>
      <a:folHlink>
        <a:srgbClr val="C1002A"/>
      </a:folHlink>
    </a:clrScheme>
    <a:fontScheme name="Uni_Praesentation_E1_RGB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ni_Praesentation_E1_RG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CC"/>
        </a:accent1>
        <a:accent2>
          <a:srgbClr val="004A99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428A"/>
        </a:accent6>
        <a:hlink>
          <a:srgbClr val="5781BD"/>
        </a:hlink>
        <a:folHlink>
          <a:srgbClr val="C10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i_Praesentation_E1_RGB">
  <a:themeElements>
    <a:clrScheme name="Uni_Praesentation_E1_RGB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CC"/>
      </a:accent1>
      <a:accent2>
        <a:srgbClr val="004A99"/>
      </a:accent2>
      <a:accent3>
        <a:srgbClr val="FFFFFF"/>
      </a:accent3>
      <a:accent4>
        <a:srgbClr val="000000"/>
      </a:accent4>
      <a:accent5>
        <a:srgbClr val="E2E2E2"/>
      </a:accent5>
      <a:accent6>
        <a:srgbClr val="00428A"/>
      </a:accent6>
      <a:hlink>
        <a:srgbClr val="5781BD"/>
      </a:hlink>
      <a:folHlink>
        <a:srgbClr val="C1002A"/>
      </a:folHlink>
    </a:clrScheme>
    <a:fontScheme name="Uni_Praesentation_E1_RGB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ni_Praesentation_E1_RG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CC"/>
        </a:accent1>
        <a:accent2>
          <a:srgbClr val="004A99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428A"/>
        </a:accent6>
        <a:hlink>
          <a:srgbClr val="5781BD"/>
        </a:hlink>
        <a:folHlink>
          <a:srgbClr val="C10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Uni_Praesentation_E1_RGB_16_10</Template>
  <TotalTime>0</TotalTime>
  <Words>116</Words>
  <Application>Microsoft Office PowerPoint</Application>
  <PresentationFormat>Bildschirmpräsentation (16:10)</PresentationFormat>
  <Paragraphs>21</Paragraphs>
  <Slides>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</vt:i4>
      </vt:variant>
    </vt:vector>
  </HeadingPairs>
  <TitlesOfParts>
    <vt:vector size="7" baseType="lpstr">
      <vt:lpstr>Arial</vt:lpstr>
      <vt:lpstr>Geneva</vt:lpstr>
      <vt:lpstr>Times New Roman</vt:lpstr>
      <vt:lpstr>Wingdings</vt:lpstr>
      <vt:lpstr>Uni_Praesentation_E1_RGB</vt:lpstr>
      <vt:lpstr>1_Uni_Praesentation_E1_RGB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Elisabeth Anna Lümkea Andersen</dc:creator>
  <cp:lastModifiedBy>Elisabeth Anna Lümkea Andersen</cp:lastModifiedBy>
  <cp:revision>8</cp:revision>
  <cp:lastPrinted>2009-07-21T13:24:06Z</cp:lastPrinted>
  <dcterms:created xsi:type="dcterms:W3CDTF">2020-05-20T07:40:19Z</dcterms:created>
  <dcterms:modified xsi:type="dcterms:W3CDTF">2020-06-03T08:14:48Z</dcterms:modified>
</cp:coreProperties>
</file>