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9" r:id="rId2"/>
  </p:sldIdLst>
  <p:sldSz cx="10799763" cy="15227300"/>
  <p:notesSz cx="6797675" cy="9926638"/>
  <p:defaultTextStyle>
    <a:defPPr>
      <a:defRPr lang="de-DE"/>
    </a:defPPr>
    <a:lvl1pPr algn="l" defTabSz="743381" rtl="0" fontAlgn="base">
      <a:spcBef>
        <a:spcPct val="0"/>
      </a:spcBef>
      <a:spcAft>
        <a:spcPct val="0"/>
      </a:spcAft>
      <a:defRPr sz="2920" kern="1200">
        <a:solidFill>
          <a:schemeClr val="tx1"/>
        </a:solidFill>
        <a:latin typeface="Arial" panose="020B0604020202020204" pitchFamily="34" charset="0"/>
        <a:ea typeface="Geneva" pitchFamily="50" charset="-128"/>
        <a:cs typeface="+mn-cs"/>
      </a:defRPr>
    </a:lvl1pPr>
    <a:lvl2pPr marL="743381" indent="-580572" algn="l" defTabSz="743381" rtl="0" fontAlgn="base">
      <a:spcBef>
        <a:spcPct val="0"/>
      </a:spcBef>
      <a:spcAft>
        <a:spcPct val="0"/>
      </a:spcAft>
      <a:defRPr sz="2920" kern="1200">
        <a:solidFill>
          <a:schemeClr val="tx1"/>
        </a:solidFill>
        <a:latin typeface="Arial" panose="020B0604020202020204" pitchFamily="34" charset="0"/>
        <a:ea typeface="Geneva" pitchFamily="50" charset="-128"/>
        <a:cs typeface="+mn-cs"/>
      </a:defRPr>
    </a:lvl2pPr>
    <a:lvl3pPr marL="1486762" indent="-1161144" algn="l" defTabSz="743381" rtl="0" fontAlgn="base">
      <a:spcBef>
        <a:spcPct val="0"/>
      </a:spcBef>
      <a:spcAft>
        <a:spcPct val="0"/>
      </a:spcAft>
      <a:defRPr sz="2920" kern="1200">
        <a:solidFill>
          <a:schemeClr val="tx1"/>
        </a:solidFill>
        <a:latin typeface="Arial" panose="020B0604020202020204" pitchFamily="34" charset="0"/>
        <a:ea typeface="Geneva" pitchFamily="50" charset="-128"/>
        <a:cs typeface="+mn-cs"/>
      </a:defRPr>
    </a:lvl3pPr>
    <a:lvl4pPr marL="2230143" indent="-1741716" algn="l" defTabSz="743381" rtl="0" fontAlgn="base">
      <a:spcBef>
        <a:spcPct val="0"/>
      </a:spcBef>
      <a:spcAft>
        <a:spcPct val="0"/>
      </a:spcAft>
      <a:defRPr sz="2920" kern="1200">
        <a:solidFill>
          <a:schemeClr val="tx1"/>
        </a:solidFill>
        <a:latin typeface="Arial" panose="020B0604020202020204" pitchFamily="34" charset="0"/>
        <a:ea typeface="Geneva" pitchFamily="50" charset="-128"/>
        <a:cs typeface="+mn-cs"/>
      </a:defRPr>
    </a:lvl4pPr>
    <a:lvl5pPr marL="2973524" indent="-2322288" algn="l" defTabSz="743381" rtl="0" fontAlgn="base">
      <a:spcBef>
        <a:spcPct val="0"/>
      </a:spcBef>
      <a:spcAft>
        <a:spcPct val="0"/>
      </a:spcAft>
      <a:defRPr sz="2920" kern="1200">
        <a:solidFill>
          <a:schemeClr val="tx1"/>
        </a:solidFill>
        <a:latin typeface="Arial" panose="020B0604020202020204" pitchFamily="34" charset="0"/>
        <a:ea typeface="Geneva" pitchFamily="50" charset="-128"/>
        <a:cs typeface="+mn-cs"/>
      </a:defRPr>
    </a:lvl5pPr>
    <a:lvl6pPr marL="814045" algn="l" defTabSz="325618" rtl="0" eaLnBrk="1" latinLnBrk="0" hangingPunct="1">
      <a:defRPr sz="2920" kern="1200">
        <a:solidFill>
          <a:schemeClr val="tx1"/>
        </a:solidFill>
        <a:latin typeface="Arial" panose="020B0604020202020204" pitchFamily="34" charset="0"/>
        <a:ea typeface="Geneva" pitchFamily="50" charset="-128"/>
        <a:cs typeface="+mn-cs"/>
      </a:defRPr>
    </a:lvl6pPr>
    <a:lvl7pPr marL="976854" algn="l" defTabSz="325618" rtl="0" eaLnBrk="1" latinLnBrk="0" hangingPunct="1">
      <a:defRPr sz="2920" kern="1200">
        <a:solidFill>
          <a:schemeClr val="tx1"/>
        </a:solidFill>
        <a:latin typeface="Arial" panose="020B0604020202020204" pitchFamily="34" charset="0"/>
        <a:ea typeface="Geneva" pitchFamily="50" charset="-128"/>
        <a:cs typeface="+mn-cs"/>
      </a:defRPr>
    </a:lvl7pPr>
    <a:lvl8pPr marL="1139662" algn="l" defTabSz="325618" rtl="0" eaLnBrk="1" latinLnBrk="0" hangingPunct="1">
      <a:defRPr sz="2920" kern="1200">
        <a:solidFill>
          <a:schemeClr val="tx1"/>
        </a:solidFill>
        <a:latin typeface="Arial" panose="020B0604020202020204" pitchFamily="34" charset="0"/>
        <a:ea typeface="Geneva" pitchFamily="50" charset="-128"/>
        <a:cs typeface="+mn-cs"/>
      </a:defRPr>
    </a:lvl8pPr>
    <a:lvl9pPr marL="1302471" algn="l" defTabSz="325618" rtl="0" eaLnBrk="1" latinLnBrk="0" hangingPunct="1">
      <a:defRPr sz="2920" kern="1200">
        <a:solidFill>
          <a:schemeClr val="tx1"/>
        </a:solidFill>
        <a:latin typeface="Arial" panose="020B0604020202020204" pitchFamily="34" charset="0"/>
        <a:ea typeface="Geneva" pitchFamily="50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schnitt ohne Titel" id="{3F007DB6-2870-4BAE-A0D2-3A446342DFD7}">
          <p14:sldIdLst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sabeth Anna Lümkea Andersen" initials="EA" lastIdx="1" clrIdx="0">
    <p:extLst>
      <p:ext uri="{19B8F6BF-5375-455C-9EA6-DF929625EA0E}">
        <p15:presenceInfo xmlns:p15="http://schemas.microsoft.com/office/powerpoint/2012/main" userId="Elisabeth Anna Lümkea Anders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Objects="1">
      <p:cViewPr varScale="1">
        <p:scale>
          <a:sx n="54" d="100"/>
          <a:sy n="54" d="100"/>
        </p:scale>
        <p:origin x="55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Calibri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4" y="1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 pitchFamily="34" charset="0"/>
              </a:defRPr>
            </a:lvl1pPr>
          </a:lstStyle>
          <a:p>
            <a:pPr>
              <a:defRPr/>
            </a:pPr>
            <a:fld id="{D5C616C3-9A56-440C-AD64-EA81CC586EDF}" type="datetime1">
              <a:rPr lang="de-DE" altLang="de-DE"/>
              <a:pPr>
                <a:defRPr/>
              </a:pPr>
              <a:t>03.06.2021</a:t>
            </a:fld>
            <a:endParaRPr lang="de-DE" altLang="de-DE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8584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Calibri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4" y="9428584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 panose="020F0502020204030204" pitchFamily="34" charset="0"/>
              </a:defRPr>
            </a:lvl1pPr>
          </a:lstStyle>
          <a:p>
            <a:fld id="{E68A5A66-F291-4F52-B890-8AFD924683A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80754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887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6887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>
              <a:defRPr sz="1100"/>
            </a:lvl1pPr>
          </a:lstStyle>
          <a:p>
            <a:fld id="{905DDBC9-7818-4B77-B6E3-13483C0BB823}" type="datetimeFigureOut">
              <a:rPr lang="de-DE" smtClean="0"/>
              <a:t>03.06.2021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211388" y="1241425"/>
            <a:ext cx="23749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1" rIns="91422" bIns="4571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1" y="4776788"/>
            <a:ext cx="5438775" cy="3908425"/>
          </a:xfrm>
          <a:prstGeom prst="rect">
            <a:avLst/>
          </a:prstGeom>
        </p:spPr>
        <p:txBody>
          <a:bodyPr vert="horz" lIns="91422" tIns="45711" rIns="91422" bIns="45711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9751"/>
            <a:ext cx="2946400" cy="496887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9" y="9429751"/>
            <a:ext cx="2946400" cy="496887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>
              <a:defRPr sz="1100"/>
            </a:lvl1pPr>
          </a:lstStyle>
          <a:p>
            <a:fld id="{ADAB9CDB-5EDB-4862-94DC-7B163D81EA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268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25618" rtl="0" eaLnBrk="1" latinLnBrk="0" hangingPunct="1">
      <a:defRPr sz="427" kern="1200">
        <a:solidFill>
          <a:schemeClr val="tx1"/>
        </a:solidFill>
        <a:latin typeface="+mn-lt"/>
        <a:ea typeface="+mn-ea"/>
        <a:cs typeface="+mn-cs"/>
      </a:defRPr>
    </a:lvl1pPr>
    <a:lvl2pPr marL="162809" algn="l" defTabSz="325618" rtl="0" eaLnBrk="1" latinLnBrk="0" hangingPunct="1">
      <a:defRPr sz="427" kern="1200">
        <a:solidFill>
          <a:schemeClr val="tx1"/>
        </a:solidFill>
        <a:latin typeface="+mn-lt"/>
        <a:ea typeface="+mn-ea"/>
        <a:cs typeface="+mn-cs"/>
      </a:defRPr>
    </a:lvl2pPr>
    <a:lvl3pPr marL="325618" algn="l" defTabSz="325618" rtl="0" eaLnBrk="1" latinLnBrk="0" hangingPunct="1">
      <a:defRPr sz="427" kern="1200">
        <a:solidFill>
          <a:schemeClr val="tx1"/>
        </a:solidFill>
        <a:latin typeface="+mn-lt"/>
        <a:ea typeface="+mn-ea"/>
        <a:cs typeface="+mn-cs"/>
      </a:defRPr>
    </a:lvl3pPr>
    <a:lvl4pPr marL="488427" algn="l" defTabSz="325618" rtl="0" eaLnBrk="1" latinLnBrk="0" hangingPunct="1">
      <a:defRPr sz="427" kern="1200">
        <a:solidFill>
          <a:schemeClr val="tx1"/>
        </a:solidFill>
        <a:latin typeface="+mn-lt"/>
        <a:ea typeface="+mn-ea"/>
        <a:cs typeface="+mn-cs"/>
      </a:defRPr>
    </a:lvl4pPr>
    <a:lvl5pPr marL="651236" algn="l" defTabSz="325618" rtl="0" eaLnBrk="1" latinLnBrk="0" hangingPunct="1">
      <a:defRPr sz="427" kern="1200">
        <a:solidFill>
          <a:schemeClr val="tx1"/>
        </a:solidFill>
        <a:latin typeface="+mn-lt"/>
        <a:ea typeface="+mn-ea"/>
        <a:cs typeface="+mn-cs"/>
      </a:defRPr>
    </a:lvl5pPr>
    <a:lvl6pPr marL="814045" algn="l" defTabSz="325618" rtl="0" eaLnBrk="1" latinLnBrk="0" hangingPunct="1">
      <a:defRPr sz="427" kern="1200">
        <a:solidFill>
          <a:schemeClr val="tx1"/>
        </a:solidFill>
        <a:latin typeface="+mn-lt"/>
        <a:ea typeface="+mn-ea"/>
        <a:cs typeface="+mn-cs"/>
      </a:defRPr>
    </a:lvl6pPr>
    <a:lvl7pPr marL="976854" algn="l" defTabSz="325618" rtl="0" eaLnBrk="1" latinLnBrk="0" hangingPunct="1">
      <a:defRPr sz="427" kern="1200">
        <a:solidFill>
          <a:schemeClr val="tx1"/>
        </a:solidFill>
        <a:latin typeface="+mn-lt"/>
        <a:ea typeface="+mn-ea"/>
        <a:cs typeface="+mn-cs"/>
      </a:defRPr>
    </a:lvl7pPr>
    <a:lvl8pPr marL="1139662" algn="l" defTabSz="325618" rtl="0" eaLnBrk="1" latinLnBrk="0" hangingPunct="1">
      <a:defRPr sz="427" kern="1200">
        <a:solidFill>
          <a:schemeClr val="tx1"/>
        </a:solidFill>
        <a:latin typeface="+mn-lt"/>
        <a:ea typeface="+mn-ea"/>
        <a:cs typeface="+mn-cs"/>
      </a:defRPr>
    </a:lvl8pPr>
    <a:lvl9pPr marL="1302471" algn="l" defTabSz="325618" rtl="0" eaLnBrk="1" latinLnBrk="0" hangingPunct="1">
      <a:defRPr sz="42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211388" y="1241425"/>
            <a:ext cx="2374900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B9CDB-5EDB-4862-94DC-7B163D81EA1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979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541365"/>
            <a:ext cx="10803600" cy="1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11" y="3796801"/>
            <a:ext cx="376584" cy="15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956" y="12006138"/>
            <a:ext cx="9438962" cy="245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1348400" y="3384817"/>
            <a:ext cx="7094511" cy="569266"/>
          </a:xfrm>
        </p:spPr>
        <p:txBody>
          <a:bodyPr lIns="0" tIns="0" rIns="0" bIns="0" anchor="t">
            <a:noAutofit/>
          </a:bodyPr>
          <a:lstStyle>
            <a:lvl1pPr algn="l">
              <a:defRPr sz="4268" b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0"/>
          </p:nvPr>
        </p:nvSpPr>
        <p:spPr>
          <a:xfrm>
            <a:off x="1348401" y="4143273"/>
            <a:ext cx="7094794" cy="461399"/>
          </a:xfrm>
        </p:spPr>
        <p:txBody>
          <a:bodyPr lIns="0" tIns="0" rIns="0" bIns="0">
            <a:normAutofit/>
          </a:bodyPr>
          <a:lstStyle>
            <a:lvl1pPr marL="0" marR="0" indent="0" algn="l" defTabSz="7426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46" b="1" i="0">
                <a:latin typeface="Arial"/>
                <a:cs typeface="Arial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5" name="Textplatzhalter 13"/>
          <p:cNvSpPr>
            <a:spLocks noGrp="1"/>
          </p:cNvSpPr>
          <p:nvPr>
            <p:ph type="body" sz="quarter" idx="11"/>
          </p:nvPr>
        </p:nvSpPr>
        <p:spPr>
          <a:xfrm>
            <a:off x="1348401" y="4659171"/>
            <a:ext cx="7094794" cy="7644146"/>
          </a:xfrm>
        </p:spPr>
        <p:txBody>
          <a:bodyPr lIns="0" tIns="0" rIns="0" bIns="0">
            <a:normAutofit/>
          </a:bodyPr>
          <a:lstStyle>
            <a:lvl1pPr marL="0" marR="0" indent="0" algn="l" defTabSz="7426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34" b="0" i="0">
                <a:latin typeface="Arial"/>
                <a:cs typeface="Arial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7" name="Bildplatzhalter 1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0799763" cy="2535763"/>
          </a:xfrm>
        </p:spPr>
        <p:txBody>
          <a:bodyPr lIns="417566" tIns="208784" rIns="417566" bIns="208784" rtlCol="0">
            <a:normAutofit/>
          </a:bodyPr>
          <a:lstStyle>
            <a:lvl1pPr>
              <a:defRPr sz="2846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015523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540243" y="609928"/>
            <a:ext cx="9719277" cy="2537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7154" tIns="208579" rIns="417154" bIns="2085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40243" y="3552830"/>
            <a:ext cx="9719277" cy="1004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7154" tIns="208579" rIns="417154" bIns="2085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742546" rtl="0" eaLnBrk="1" fontAlgn="base" hangingPunct="1">
        <a:spcBef>
          <a:spcPct val="0"/>
        </a:spcBef>
        <a:spcAft>
          <a:spcPct val="0"/>
        </a:spcAft>
        <a:defRPr sz="7150" kern="1200">
          <a:solidFill>
            <a:schemeClr val="tx1"/>
          </a:solidFill>
          <a:latin typeface="+mj-lt"/>
          <a:ea typeface="Geneva" pitchFamily="50" charset="-128"/>
          <a:cs typeface="+mj-cs"/>
        </a:defRPr>
      </a:lvl1pPr>
      <a:lvl2pPr algn="ctr" defTabSz="742546" rtl="0" eaLnBrk="1" fontAlgn="base" hangingPunct="1">
        <a:spcBef>
          <a:spcPct val="0"/>
        </a:spcBef>
        <a:spcAft>
          <a:spcPct val="0"/>
        </a:spcAft>
        <a:defRPr sz="7150">
          <a:solidFill>
            <a:schemeClr val="tx1"/>
          </a:solidFill>
          <a:latin typeface="Calibri" pitchFamily="34" charset="0"/>
          <a:ea typeface="Geneva" pitchFamily="50" charset="-128"/>
        </a:defRPr>
      </a:lvl2pPr>
      <a:lvl3pPr algn="ctr" defTabSz="742546" rtl="0" eaLnBrk="1" fontAlgn="base" hangingPunct="1">
        <a:spcBef>
          <a:spcPct val="0"/>
        </a:spcBef>
        <a:spcAft>
          <a:spcPct val="0"/>
        </a:spcAft>
        <a:defRPr sz="7150">
          <a:solidFill>
            <a:schemeClr val="tx1"/>
          </a:solidFill>
          <a:latin typeface="Calibri" pitchFamily="34" charset="0"/>
          <a:ea typeface="Geneva" pitchFamily="50" charset="-128"/>
        </a:defRPr>
      </a:lvl3pPr>
      <a:lvl4pPr algn="ctr" defTabSz="742546" rtl="0" eaLnBrk="1" fontAlgn="base" hangingPunct="1">
        <a:spcBef>
          <a:spcPct val="0"/>
        </a:spcBef>
        <a:spcAft>
          <a:spcPct val="0"/>
        </a:spcAft>
        <a:defRPr sz="7150">
          <a:solidFill>
            <a:schemeClr val="tx1"/>
          </a:solidFill>
          <a:latin typeface="Calibri" pitchFamily="34" charset="0"/>
          <a:ea typeface="Geneva" pitchFamily="50" charset="-128"/>
        </a:defRPr>
      </a:lvl4pPr>
      <a:lvl5pPr algn="ctr" defTabSz="742546" rtl="0" eaLnBrk="1" fontAlgn="base" hangingPunct="1">
        <a:spcBef>
          <a:spcPct val="0"/>
        </a:spcBef>
        <a:spcAft>
          <a:spcPct val="0"/>
        </a:spcAft>
        <a:defRPr sz="7150">
          <a:solidFill>
            <a:schemeClr val="tx1"/>
          </a:solidFill>
          <a:latin typeface="Calibri" pitchFamily="34" charset="0"/>
          <a:ea typeface="Geneva" pitchFamily="50" charset="-128"/>
        </a:defRPr>
      </a:lvl5pPr>
      <a:lvl6pPr marL="162626" algn="ctr" defTabSz="742546" rtl="0" eaLnBrk="1" fontAlgn="base" hangingPunct="1">
        <a:spcBef>
          <a:spcPct val="0"/>
        </a:spcBef>
        <a:spcAft>
          <a:spcPct val="0"/>
        </a:spcAft>
        <a:defRPr sz="7150">
          <a:solidFill>
            <a:schemeClr val="tx1"/>
          </a:solidFill>
          <a:latin typeface="Calibri" pitchFamily="34" charset="0"/>
          <a:ea typeface="Geneva" pitchFamily="50" charset="-128"/>
        </a:defRPr>
      </a:lvl6pPr>
      <a:lvl7pPr marL="325252" algn="ctr" defTabSz="742546" rtl="0" eaLnBrk="1" fontAlgn="base" hangingPunct="1">
        <a:spcBef>
          <a:spcPct val="0"/>
        </a:spcBef>
        <a:spcAft>
          <a:spcPct val="0"/>
        </a:spcAft>
        <a:defRPr sz="7150">
          <a:solidFill>
            <a:schemeClr val="tx1"/>
          </a:solidFill>
          <a:latin typeface="Calibri" pitchFamily="34" charset="0"/>
          <a:ea typeface="Geneva" pitchFamily="50" charset="-128"/>
        </a:defRPr>
      </a:lvl7pPr>
      <a:lvl8pPr marL="487878" algn="ctr" defTabSz="742546" rtl="0" eaLnBrk="1" fontAlgn="base" hangingPunct="1">
        <a:spcBef>
          <a:spcPct val="0"/>
        </a:spcBef>
        <a:spcAft>
          <a:spcPct val="0"/>
        </a:spcAft>
        <a:defRPr sz="7150">
          <a:solidFill>
            <a:schemeClr val="tx1"/>
          </a:solidFill>
          <a:latin typeface="Calibri" pitchFamily="34" charset="0"/>
          <a:ea typeface="Geneva" pitchFamily="50" charset="-128"/>
        </a:defRPr>
      </a:lvl8pPr>
      <a:lvl9pPr marL="650504" algn="ctr" defTabSz="742546" rtl="0" eaLnBrk="1" fontAlgn="base" hangingPunct="1">
        <a:spcBef>
          <a:spcPct val="0"/>
        </a:spcBef>
        <a:spcAft>
          <a:spcPct val="0"/>
        </a:spcAft>
        <a:defRPr sz="7150">
          <a:solidFill>
            <a:schemeClr val="tx1"/>
          </a:solidFill>
          <a:latin typeface="Calibri" pitchFamily="34" charset="0"/>
          <a:ea typeface="Geneva" pitchFamily="50" charset="-128"/>
        </a:defRPr>
      </a:lvl9pPr>
    </p:titleStyle>
    <p:bodyStyle>
      <a:lvl1pPr marL="556768" indent="-556768" algn="l" defTabSz="74254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5193" kern="1200">
          <a:solidFill>
            <a:schemeClr val="tx1"/>
          </a:solidFill>
          <a:latin typeface="+mn-lt"/>
          <a:ea typeface="Geneva" pitchFamily="50" charset="-128"/>
          <a:cs typeface="+mn-cs"/>
        </a:defRPr>
      </a:lvl1pPr>
      <a:lvl2pPr marL="1206708" indent="-464162" algn="l" defTabSz="74254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553" kern="1200">
          <a:solidFill>
            <a:schemeClr val="tx1"/>
          </a:solidFill>
          <a:latin typeface="+mn-lt"/>
          <a:ea typeface="Geneva" pitchFamily="50" charset="-128"/>
          <a:cs typeface="+mn-cs"/>
        </a:defRPr>
      </a:lvl2pPr>
      <a:lvl3pPr marL="1856647" indent="-371555" algn="l" defTabSz="74254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913" kern="1200">
          <a:solidFill>
            <a:schemeClr val="tx1"/>
          </a:solidFill>
          <a:latin typeface="+mn-lt"/>
          <a:ea typeface="Geneva" pitchFamily="50" charset="-128"/>
          <a:cs typeface="+mn-cs"/>
        </a:defRPr>
      </a:lvl3pPr>
      <a:lvl4pPr marL="2599193" indent="-370991" algn="l" defTabSz="74254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37" kern="1200">
          <a:solidFill>
            <a:schemeClr val="tx1"/>
          </a:solidFill>
          <a:latin typeface="+mn-lt"/>
          <a:ea typeface="Geneva" pitchFamily="50" charset="-128"/>
          <a:cs typeface="+mn-cs"/>
        </a:defRPr>
      </a:lvl4pPr>
      <a:lvl5pPr marL="3339481" indent="-368732" algn="l" defTabSz="74254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237" kern="1200">
          <a:solidFill>
            <a:schemeClr val="tx1"/>
          </a:solidFill>
          <a:latin typeface="+mn-lt"/>
          <a:ea typeface="Geneva" pitchFamily="50" charset="-128"/>
          <a:cs typeface="+mn-cs"/>
        </a:defRPr>
      </a:lvl5pPr>
      <a:lvl6pPr marL="4084527" indent="-371321" algn="l" defTabSz="742641" rtl="0" eaLnBrk="1" latinLnBrk="0" hangingPunct="1">
        <a:spcBef>
          <a:spcPct val="20000"/>
        </a:spcBef>
        <a:buFont typeface="Arial"/>
        <a:buChar char="•"/>
        <a:defRPr sz="3237" kern="1200">
          <a:solidFill>
            <a:schemeClr val="tx1"/>
          </a:solidFill>
          <a:latin typeface="+mn-lt"/>
          <a:ea typeface="+mn-ea"/>
          <a:cs typeface="+mn-cs"/>
        </a:defRPr>
      </a:lvl6pPr>
      <a:lvl7pPr marL="4827169" indent="-371321" algn="l" defTabSz="742641" rtl="0" eaLnBrk="1" latinLnBrk="0" hangingPunct="1">
        <a:spcBef>
          <a:spcPct val="20000"/>
        </a:spcBef>
        <a:buFont typeface="Arial"/>
        <a:buChar char="•"/>
        <a:defRPr sz="3237" kern="1200">
          <a:solidFill>
            <a:schemeClr val="tx1"/>
          </a:solidFill>
          <a:latin typeface="+mn-lt"/>
          <a:ea typeface="+mn-ea"/>
          <a:cs typeface="+mn-cs"/>
        </a:defRPr>
      </a:lvl7pPr>
      <a:lvl8pPr marL="5569811" indent="-371321" algn="l" defTabSz="742641" rtl="0" eaLnBrk="1" latinLnBrk="0" hangingPunct="1">
        <a:spcBef>
          <a:spcPct val="20000"/>
        </a:spcBef>
        <a:buFont typeface="Arial"/>
        <a:buChar char="•"/>
        <a:defRPr sz="3237" kern="1200">
          <a:solidFill>
            <a:schemeClr val="tx1"/>
          </a:solidFill>
          <a:latin typeface="+mn-lt"/>
          <a:ea typeface="+mn-ea"/>
          <a:cs typeface="+mn-cs"/>
        </a:defRPr>
      </a:lvl8pPr>
      <a:lvl9pPr marL="6312451" indent="-371321" algn="l" defTabSz="742641" rtl="0" eaLnBrk="1" latinLnBrk="0" hangingPunct="1">
        <a:spcBef>
          <a:spcPct val="20000"/>
        </a:spcBef>
        <a:buFont typeface="Arial"/>
        <a:buChar char="•"/>
        <a:defRPr sz="32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42641" rtl="0" eaLnBrk="1" latinLnBrk="0" hangingPunct="1">
        <a:defRPr sz="2917" kern="1200">
          <a:solidFill>
            <a:schemeClr val="tx1"/>
          </a:solidFill>
          <a:latin typeface="+mn-lt"/>
          <a:ea typeface="+mn-ea"/>
          <a:cs typeface="+mn-cs"/>
        </a:defRPr>
      </a:lvl1pPr>
      <a:lvl2pPr marL="742641" algn="l" defTabSz="742641" rtl="0" eaLnBrk="1" latinLnBrk="0" hangingPunct="1">
        <a:defRPr sz="2917" kern="1200">
          <a:solidFill>
            <a:schemeClr val="tx1"/>
          </a:solidFill>
          <a:latin typeface="+mn-lt"/>
          <a:ea typeface="+mn-ea"/>
          <a:cs typeface="+mn-cs"/>
        </a:defRPr>
      </a:lvl2pPr>
      <a:lvl3pPr marL="1485283" algn="l" defTabSz="742641" rtl="0" eaLnBrk="1" latinLnBrk="0" hangingPunct="1">
        <a:defRPr sz="2917" kern="1200">
          <a:solidFill>
            <a:schemeClr val="tx1"/>
          </a:solidFill>
          <a:latin typeface="+mn-lt"/>
          <a:ea typeface="+mn-ea"/>
          <a:cs typeface="+mn-cs"/>
        </a:defRPr>
      </a:lvl3pPr>
      <a:lvl4pPr marL="2227924" algn="l" defTabSz="742641" rtl="0" eaLnBrk="1" latinLnBrk="0" hangingPunct="1">
        <a:defRPr sz="2917" kern="1200">
          <a:solidFill>
            <a:schemeClr val="tx1"/>
          </a:solidFill>
          <a:latin typeface="+mn-lt"/>
          <a:ea typeface="+mn-ea"/>
          <a:cs typeface="+mn-cs"/>
        </a:defRPr>
      </a:lvl4pPr>
      <a:lvl5pPr marL="2970566" algn="l" defTabSz="742641" rtl="0" eaLnBrk="1" latinLnBrk="0" hangingPunct="1">
        <a:defRPr sz="2917" kern="1200">
          <a:solidFill>
            <a:schemeClr val="tx1"/>
          </a:solidFill>
          <a:latin typeface="+mn-lt"/>
          <a:ea typeface="+mn-ea"/>
          <a:cs typeface="+mn-cs"/>
        </a:defRPr>
      </a:lvl5pPr>
      <a:lvl6pPr marL="3713207" algn="l" defTabSz="742641" rtl="0" eaLnBrk="1" latinLnBrk="0" hangingPunct="1">
        <a:defRPr sz="2917" kern="1200">
          <a:solidFill>
            <a:schemeClr val="tx1"/>
          </a:solidFill>
          <a:latin typeface="+mn-lt"/>
          <a:ea typeface="+mn-ea"/>
          <a:cs typeface="+mn-cs"/>
        </a:defRPr>
      </a:lvl6pPr>
      <a:lvl7pPr marL="4455848" algn="l" defTabSz="742641" rtl="0" eaLnBrk="1" latinLnBrk="0" hangingPunct="1">
        <a:defRPr sz="2917" kern="1200">
          <a:solidFill>
            <a:schemeClr val="tx1"/>
          </a:solidFill>
          <a:latin typeface="+mn-lt"/>
          <a:ea typeface="+mn-ea"/>
          <a:cs typeface="+mn-cs"/>
        </a:defRPr>
      </a:lvl7pPr>
      <a:lvl8pPr marL="5198490" algn="l" defTabSz="742641" rtl="0" eaLnBrk="1" latinLnBrk="0" hangingPunct="1">
        <a:defRPr sz="2917" kern="1200">
          <a:solidFill>
            <a:schemeClr val="tx1"/>
          </a:solidFill>
          <a:latin typeface="+mn-lt"/>
          <a:ea typeface="+mn-ea"/>
          <a:cs typeface="+mn-cs"/>
        </a:defRPr>
      </a:lvl8pPr>
      <a:lvl9pPr marL="5941131" algn="l" defTabSz="742641" rtl="0" eaLnBrk="1" latinLnBrk="0" hangingPunct="1">
        <a:defRPr sz="29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ctrTitle"/>
          </p:nvPr>
        </p:nvSpPr>
        <p:spPr>
          <a:xfrm>
            <a:off x="1355112" y="2918768"/>
            <a:ext cx="7075163" cy="570960"/>
          </a:xfrm>
        </p:spPr>
        <p:txBody>
          <a:bodyPr/>
          <a:lstStyle/>
          <a:p>
            <a:r>
              <a:rPr lang="de-DE" altLang="de-DE" sz="42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Lust auf Völkerrecht?</a:t>
            </a:r>
          </a:p>
        </p:txBody>
      </p:sp>
      <p:sp>
        <p:nvSpPr>
          <p:cNvPr id="307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1355112" y="3705964"/>
            <a:ext cx="9085329" cy="461399"/>
          </a:xfrm>
        </p:spPr>
        <p:txBody>
          <a:bodyPr>
            <a:noAutofit/>
          </a:bodyPr>
          <a:lstStyle/>
          <a:p>
            <a:pPr defTabSz="742546" fontAlgn="base">
              <a:spcAft>
                <a:spcPct val="0"/>
              </a:spcAft>
            </a:pPr>
            <a:r>
              <a:rPr lang="de-DE" altLang="de-DE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Werde Teil des Freiburger </a:t>
            </a:r>
            <a:r>
              <a:rPr lang="de-DE" altLang="de-DE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Jessup</a:t>
            </a:r>
            <a:r>
              <a:rPr lang="de-DE" altLang="de-DE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Moot Court Teams!</a:t>
            </a:r>
          </a:p>
        </p:txBody>
      </p:sp>
      <p:sp>
        <p:nvSpPr>
          <p:cNvPr id="3076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1141640" y="4138436"/>
            <a:ext cx="8290689" cy="2754693"/>
          </a:xfrm>
        </p:spPr>
        <p:txBody>
          <a:bodyPr>
            <a:noAutofit/>
          </a:bodyPr>
          <a:lstStyle/>
          <a:p>
            <a:pPr marL="342900" indent="-342900" defTabSz="742546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altLang="de-DE" sz="2027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 defTabSz="742546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027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Der diesjährige Sachverhalt beschäftigt sich mit Menschenrechten im Internet, Sezession und ausländischer Wahlbeeinflussung!</a:t>
            </a:r>
          </a:p>
          <a:p>
            <a:pPr marL="342900" indent="-342900" defTabSz="742546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027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 vertrittst einen Staat vor dem Internationalen Gerichtshof!</a:t>
            </a:r>
          </a:p>
          <a:p>
            <a:pPr marL="304924" indent="-304924" defTabSz="742546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027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 plädierst vor Richtern des IGH, des BVerfG, des EGMR und bei internationalen Kanzleien!</a:t>
            </a:r>
          </a:p>
          <a:p>
            <a:pPr marL="304924" indent="-304924" defTabSz="742546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027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 vertiefst dein Rechtsenglisch, deine Rhetorik-Skills und deine Kenntnisse im Völkerrecht!</a:t>
            </a:r>
          </a:p>
          <a:p>
            <a:pPr marL="304924" indent="-304924" defTabSz="742546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 erhältst die Möglichkeit gegen Universitäten aus der ganzen Welt in Washington, D.C. anzutreten!</a:t>
            </a:r>
            <a:endParaRPr lang="de-DE" altLang="de-DE" sz="1921" b="1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742546" fontAlgn="base">
              <a:spcAft>
                <a:spcPct val="0"/>
              </a:spcAft>
            </a:pPr>
            <a:endParaRPr lang="de-DE" altLang="de-DE" sz="1921" b="1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742546" fontAlgn="base">
              <a:spcAft>
                <a:spcPct val="0"/>
              </a:spcAft>
            </a:pPr>
            <a:endParaRPr lang="de-DE" altLang="de-DE" sz="1921" b="1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742546" fontAlgn="base">
              <a:spcAft>
                <a:spcPct val="0"/>
              </a:spcAft>
            </a:pPr>
            <a:endParaRPr lang="de-DE" altLang="de-DE" sz="1921" b="1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742546" fontAlgn="base">
              <a:spcAft>
                <a:spcPct val="0"/>
              </a:spcAft>
            </a:pPr>
            <a:endParaRPr lang="de-DE" altLang="de-DE" sz="1921" b="1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742546" fontAlgn="base">
              <a:spcAft>
                <a:spcPct val="0"/>
              </a:spcAft>
            </a:pPr>
            <a:endParaRPr lang="de-DE" altLang="de-DE" sz="1921" b="1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04924" indent="-304924" defTabSz="742546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altLang="de-DE" sz="2099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742546" fontAlgn="base">
              <a:spcAft>
                <a:spcPct val="0"/>
              </a:spcAft>
            </a:pPr>
            <a:endParaRPr lang="de-DE" altLang="de-DE" sz="2099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04924" indent="-304924" defTabSz="742546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altLang="de-DE" sz="2099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04924" indent="-304924" defTabSz="742546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altLang="de-DE" sz="2099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04924" indent="-304924" defTabSz="742546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altLang="de-DE" sz="2099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04924" indent="-304924" defTabSz="742546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altLang="de-DE" sz="2099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742546" fontAlgn="base">
              <a:spcAft>
                <a:spcPct val="0"/>
              </a:spcAft>
            </a:pPr>
            <a:endParaRPr lang="de-DE" altLang="de-DE" sz="2846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b="16363"/>
          <a:stretch/>
        </p:blipFill>
        <p:spPr>
          <a:xfrm>
            <a:off x="3050143" y="6047"/>
            <a:ext cx="3919574" cy="251466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12" name="Textfeld 11"/>
          <p:cNvSpPr txBox="1"/>
          <p:nvPr/>
        </p:nvSpPr>
        <p:spPr>
          <a:xfrm>
            <a:off x="1399665" y="13647177"/>
            <a:ext cx="7074209" cy="138329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defTabSz="742641" fontAlgn="auto">
              <a:spcAft>
                <a:spcPts val="0"/>
              </a:spcAft>
            </a:pPr>
            <a:r>
              <a:rPr lang="de-DE" sz="1494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Institut für Öffentliches Recht</a:t>
            </a:r>
          </a:p>
          <a:p>
            <a:pPr defTabSz="742641" fontAlgn="auto">
              <a:spcAft>
                <a:spcPts val="0"/>
              </a:spcAft>
            </a:pPr>
            <a:r>
              <a:rPr lang="de-DE" sz="1494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Abt. II: Völkerrecht und Rechtsvergleichung</a:t>
            </a:r>
          </a:p>
          <a:p>
            <a:pPr defTabSz="742641" fontAlgn="auto">
              <a:spcAft>
                <a:spcPts val="0"/>
              </a:spcAft>
            </a:pPr>
            <a:r>
              <a:rPr lang="de-DE" sz="1494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Prof. Dr. Silja Vöneky / Laura Tribess</a:t>
            </a:r>
          </a:p>
          <a:p>
            <a:pPr defTabSz="742641" fontAlgn="auto">
              <a:spcAft>
                <a:spcPts val="0"/>
              </a:spcAft>
            </a:pPr>
            <a:endParaRPr lang="de-DE" sz="1494" dirty="0">
              <a:solidFill>
                <a:srgbClr val="33333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defTabSz="742641" fontAlgn="auto">
              <a:spcAft>
                <a:spcPts val="0"/>
              </a:spcAft>
            </a:pPr>
            <a:r>
              <a:rPr lang="de-DE" sz="1494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www.jessup.uni-freiburg.de / jessup@jura.uni-freiburg.de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64"/>
          <a:stretch/>
        </p:blipFill>
        <p:spPr>
          <a:xfrm>
            <a:off x="18989" y="6047"/>
            <a:ext cx="2973102" cy="251466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769" y="6047"/>
            <a:ext cx="3771994" cy="251466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feld 2"/>
          <p:cNvSpPr txBox="1"/>
          <p:nvPr/>
        </p:nvSpPr>
        <p:spPr>
          <a:xfrm>
            <a:off x="-1" y="8189714"/>
            <a:ext cx="10799763" cy="1715906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indent="0" algn="ctr" defTabSz="2087831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200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Bewerbung </a:t>
            </a:r>
            <a:r>
              <a:rPr lang="de-DE" sz="3200" b="1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bis zum 15. Juni 2021, 24 Uhr</a:t>
            </a:r>
            <a:endParaRPr lang="de-DE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marL="0" marR="0" indent="0" algn="ctr" defTabSz="2087831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per Mail an </a:t>
            </a:r>
            <a:r>
              <a:rPr lang="de-DE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jessup@jura.uni-freiburg.de</a:t>
            </a:r>
            <a:endParaRPr lang="de-DE" sz="3200" b="1" noProof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marL="0" marR="0" indent="0" algn="ctr" defTabSz="2087831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63377" y="10926018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208783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880412" y="10371773"/>
            <a:ext cx="4032448" cy="229912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 defTabSz="742546"/>
            <a:endParaRPr lang="de-DE" altLang="de-DE" sz="20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defTabSz="742546"/>
            <a:r>
              <a:rPr lang="de-DE" altLang="de-DE" sz="2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Mehr Informationen </a:t>
            </a:r>
          </a:p>
          <a:p>
            <a:pPr algn="ctr" defTabSz="742546"/>
            <a:endParaRPr lang="de-DE" altLang="de-DE" sz="20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defTabSz="742546"/>
            <a:r>
              <a:rPr lang="de-DE" altLang="de-DE" sz="2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www.jessup.uni-freiburg.de</a:t>
            </a:r>
          </a:p>
          <a:p>
            <a:pPr algn="ctr" defTabSz="742546"/>
            <a:endParaRPr lang="de-DE" altLang="de-DE" sz="20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defTabSz="742546"/>
            <a:r>
              <a:rPr lang="de-DE" altLang="de-DE" sz="2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de-DE" altLang="de-DE" sz="2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jessup.uni.freiburg</a:t>
            </a:r>
            <a:endParaRPr lang="de-DE" altLang="de-DE" sz="20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defTabSz="742546"/>
            <a:endParaRPr lang="de-DE" altLang="de-DE" sz="20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indent="0" algn="l" defTabSz="208783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</p:txBody>
      </p:sp>
      <p:pic>
        <p:nvPicPr>
          <p:cNvPr id="13" name="Grafik 12" descr="C:\Users\andersen.e\AppData\Local\Microsoft\Windows\Temporary Internet Files\Content.MSO\B09112E4.tmp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60" y="11856629"/>
            <a:ext cx="407665" cy="3929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2504844-F4FE-4D97-9796-A0A7533FB40E}"/>
              </a:ext>
            </a:extLst>
          </p:cNvPr>
          <p:cNvSpPr txBox="1"/>
          <p:nvPr/>
        </p:nvSpPr>
        <p:spPr>
          <a:xfrm>
            <a:off x="886903" y="10263008"/>
            <a:ext cx="5161049" cy="2535218"/>
          </a:xfrm>
          <a:prstGeom prst="rect">
            <a:avLst/>
          </a:prstGeom>
          <a:solidFill>
            <a:srgbClr val="1F497D"/>
          </a:solidFill>
          <a:ln>
            <a:solidFill>
              <a:srgbClr val="1F497D"/>
            </a:solidFill>
          </a:ln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ctr" defTabSz="208783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Save the date</a:t>
            </a:r>
          </a:p>
          <a:p>
            <a:pPr marL="0" marR="0" indent="0" algn="ctr" defTabSz="208783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marL="0" marR="0" indent="0" algn="ctr" defTabSz="208783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Meet the Moots Informationsveranstaltung</a:t>
            </a:r>
          </a:p>
          <a:p>
            <a:pPr marL="0" marR="0" indent="0" algn="ctr" defTabSz="208783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11. Juni 2021, 14:30 Uhr</a:t>
            </a:r>
          </a:p>
          <a:p>
            <a:pPr marL="0" marR="0" indent="0" algn="ctr" defTabSz="208783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marL="0" marR="0" indent="0" algn="ctr" defTabSz="208783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Weitere Informationen und die Zugangsdaten </a:t>
            </a:r>
          </a:p>
          <a:p>
            <a:pPr marL="0" marR="0" indent="0" algn="ctr" defTabSz="208783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findest du auf ILIAS unter</a:t>
            </a:r>
          </a:p>
          <a:p>
            <a:pPr marL="0" marR="0" indent="0" algn="ctr" defTabSz="208783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Sonstige </a:t>
            </a:r>
            <a:r>
              <a:rPr lang="de-DE" sz="2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Veranstaltungen </a:t>
            </a:r>
            <a:r>
              <a:rPr lang="de-DE" sz="2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de-DE" sz="2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Moot </a:t>
            </a:r>
            <a:r>
              <a:rPr lang="de-DE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Courts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Uni_Poster04_E1_Print_A0_RGB_Office200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t" anchorCtr="0">
        <a:noAutofit/>
      </a:bodyPr>
      <a:lstStyle>
        <a:defPPr marL="0" marR="0" indent="0" algn="l" defTabSz="2087831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120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Times New Roman"/>
            <a:ea typeface="+mj-ea"/>
            <a:cs typeface="Times New Roman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Uni_Poster04_E1_Print_A0_RGB_Office2002</Template>
  <TotalTime>0</TotalTime>
  <Words>186</Words>
  <Application>Microsoft Office PowerPoint</Application>
  <PresentationFormat>Benutzerdefiniert</PresentationFormat>
  <Paragraphs>40</Paragraphs>
  <Slides>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6" baseType="lpstr">
      <vt:lpstr>Arial</vt:lpstr>
      <vt:lpstr>Calibri</vt:lpstr>
      <vt:lpstr>Cambria</vt:lpstr>
      <vt:lpstr>Times New Roman</vt:lpstr>
      <vt:lpstr>Uni_Poster04_E1_Print_A0_RGB_Office2002</vt:lpstr>
      <vt:lpstr>Lust auf Völkerrecht?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Felix Beck</dc:creator>
  <cp:lastModifiedBy>Laura Tribess</cp:lastModifiedBy>
  <cp:revision>67</cp:revision>
  <cp:lastPrinted>2017-05-26T14:59:15Z</cp:lastPrinted>
  <dcterms:created xsi:type="dcterms:W3CDTF">2016-05-10T08:06:38Z</dcterms:created>
  <dcterms:modified xsi:type="dcterms:W3CDTF">2021-06-03T07:08:39Z</dcterms:modified>
</cp:coreProperties>
</file>